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252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165271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Visualisation of Marginal Workers in Tamil Nadu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9981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this presentation, we will explore the world of marginal workers in Tamil Nadu and how data visualisation can be a powerful tool for advocacy and policy change.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33199" y="107954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Who Are Marginal Workers in Tamil Nadu?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29751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2152" y="3016806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1555313" y="30514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555313" y="3620810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Workers with irregular and precarious jobs in low-paying sectors such as agriculture, construction, and domestic work.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085" y="29751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37748" y="3016806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405199" y="30514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Scope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05199" y="3620810"/>
            <a:ext cx="2905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make up 10% of Tamil Nadu's workforce and are often excluded from social benefits and legal protections.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33199" y="57935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7862" y="5835253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555313" y="586990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555313" y="6439257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Face barriers to social mobility and suffer from poor working conditions, low wages, and exploitation.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0D0A2C">
              <a:alpha val="75000"/>
            </a:srgbClr>
          </a:solidFill>
          <a:ln w="10835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167182" y="480298"/>
            <a:ext cx="8244840" cy="545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98"/>
              </a:lnSpc>
              <a:buNone/>
            </a:pPr>
            <a:r>
              <a:rPr lang="en-US" sz="343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 and Analysis Methods</a:t>
            </a:r>
            <a:endParaRPr lang="en-US" sz="3438" dirty="0"/>
          </a:p>
        </p:txBody>
      </p:sp>
      <p:sp>
        <p:nvSpPr>
          <p:cNvPr id="5" name="Text 2"/>
          <p:cNvSpPr/>
          <p:nvPr/>
        </p:nvSpPr>
        <p:spPr>
          <a:xfrm>
            <a:off x="3167182" y="1462445"/>
            <a:ext cx="260604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In-Depth Interviews</a:t>
            </a:r>
            <a:endParaRPr lang="en-US" sz="2063" dirty="0"/>
          </a:p>
        </p:txBody>
      </p:sp>
      <p:sp>
        <p:nvSpPr>
          <p:cNvPr id="6" name="Text 3"/>
          <p:cNvSpPr/>
          <p:nvPr/>
        </p:nvSpPr>
        <p:spPr>
          <a:xfrm>
            <a:off x="3167182" y="1964412"/>
            <a:ext cx="3935016" cy="838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7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Conducted with 100 marginal workers in Tamil Nadu to understand their experiences and challenges.</a:t>
            </a:r>
            <a:endParaRPr lang="en-US" sz="1375" dirty="0"/>
          </a:p>
        </p:txBody>
      </p:sp>
      <p:sp>
        <p:nvSpPr>
          <p:cNvPr id="7" name="Text 4"/>
          <p:cNvSpPr/>
          <p:nvPr/>
        </p:nvSpPr>
        <p:spPr>
          <a:xfrm>
            <a:off x="7535823" y="1462445"/>
            <a:ext cx="321564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Secondary Data Analysis</a:t>
            </a:r>
            <a:endParaRPr lang="en-US" sz="2063" dirty="0"/>
          </a:p>
        </p:txBody>
      </p:sp>
      <p:sp>
        <p:nvSpPr>
          <p:cNvPr id="8" name="Text 5"/>
          <p:cNvSpPr/>
          <p:nvPr/>
        </p:nvSpPr>
        <p:spPr>
          <a:xfrm>
            <a:off x="7535823" y="1964412"/>
            <a:ext cx="3935016" cy="558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7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Reviewed government reports, academic studies, and news articles to identify trends and patterns.</a:t>
            </a:r>
            <a:endParaRPr lang="en-US" sz="1375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21" y="3156347"/>
            <a:ext cx="4851440" cy="45931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5728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Findings About Marginal Workers in Tamil Nadu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990374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22635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Vulnerability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3795713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69% reported being unable to afford basic necessities such as food and housing.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990374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267" y="3226356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Gender Disparities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62267" y="3795713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Women face more discrimination and earn lower wages than men in the labor force.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964668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73975" y="520065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 Hazards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73975" y="5770007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70% complained of work-related health problems such as headaches, back pain, and respiratory issues.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64668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2267" y="520065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Exploitation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62267" y="5770007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60% faced exploitation through low wages, long hours, and lack of job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845760"/>
          </a:xfrm>
          <a:prstGeom prst="rect">
            <a:avLst/>
          </a:prstGeom>
          <a:solidFill>
            <a:srgbClr val="0D0A2C">
              <a:alpha val="75000"/>
            </a:srgbClr>
          </a:solidFill>
          <a:ln w="9644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6211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Data Visualisation Techniques Used</a:t>
            </a:r>
            <a:endParaRPr lang="en-US" sz="3062" dirty="0"/>
          </a:p>
        </p:txBody>
      </p:sp>
      <p:sp>
        <p:nvSpPr>
          <p:cNvPr id="5" name="Shape 2"/>
          <p:cNvSpPr/>
          <p:nvPr/>
        </p:nvSpPr>
        <p:spPr>
          <a:xfrm>
            <a:off x="7299722" y="1710690"/>
            <a:ext cx="31075" cy="3315533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6" name="Shape 3"/>
          <p:cNvSpPr/>
          <p:nvPr/>
        </p:nvSpPr>
        <p:spPr>
          <a:xfrm>
            <a:off x="7490162" y="1991499"/>
            <a:ext cx="544354" cy="31075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7" name="Shape 4"/>
          <p:cNvSpPr/>
          <p:nvPr/>
        </p:nvSpPr>
        <p:spPr>
          <a:xfrm>
            <a:off x="7140238" y="183213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9644">
            <a:solidFill>
              <a:srgbClr val="48178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73230" y="1861185"/>
            <a:ext cx="838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37" dirty="0"/>
          </a:p>
        </p:txBody>
      </p:sp>
      <p:sp>
        <p:nvSpPr>
          <p:cNvPr id="9" name="Text 6"/>
          <p:cNvSpPr/>
          <p:nvPr/>
        </p:nvSpPr>
        <p:spPr>
          <a:xfrm>
            <a:off x="8170664" y="1866186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Infographics</a:t>
            </a:r>
            <a:endParaRPr lang="en-US" sz="1531" dirty="0"/>
          </a:p>
        </p:txBody>
      </p:sp>
      <p:sp>
        <p:nvSpPr>
          <p:cNvPr id="10" name="Text 7"/>
          <p:cNvSpPr/>
          <p:nvPr/>
        </p:nvSpPr>
        <p:spPr>
          <a:xfrm>
            <a:off x="8170664" y="2264688"/>
            <a:ext cx="2838569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Created visual representations of key statistics and findings to help make them more accessible to policymakers.</a:t>
            </a:r>
            <a:endParaRPr lang="en-US" sz="1225" dirty="0"/>
          </a:p>
        </p:txBody>
      </p:sp>
      <p:sp>
        <p:nvSpPr>
          <p:cNvPr id="11" name="Shape 8"/>
          <p:cNvSpPr/>
          <p:nvPr/>
        </p:nvSpPr>
        <p:spPr>
          <a:xfrm>
            <a:off x="6595884" y="2769096"/>
            <a:ext cx="544354" cy="31075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2" name="Shape 9"/>
          <p:cNvSpPr/>
          <p:nvPr/>
        </p:nvSpPr>
        <p:spPr>
          <a:xfrm>
            <a:off x="7140238" y="260973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9644">
            <a:solidFill>
              <a:srgbClr val="48178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50370" y="2638782"/>
            <a:ext cx="1295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37" dirty="0"/>
          </a:p>
        </p:txBody>
      </p:sp>
      <p:sp>
        <p:nvSpPr>
          <p:cNvPr id="14" name="Text 11"/>
          <p:cNvSpPr/>
          <p:nvPr/>
        </p:nvSpPr>
        <p:spPr>
          <a:xfrm>
            <a:off x="4904423" y="2643783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1914"/>
              </a:lnSpc>
              <a:buNone/>
            </a:pPr>
            <a:r>
              <a:rPr lang="en-US" sz="153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 Maps</a:t>
            </a:r>
            <a:endParaRPr lang="en-US" sz="1531" dirty="0"/>
          </a:p>
        </p:txBody>
      </p:sp>
      <p:sp>
        <p:nvSpPr>
          <p:cNvPr id="15" name="Text 12"/>
          <p:cNvSpPr/>
          <p:nvPr/>
        </p:nvSpPr>
        <p:spPr>
          <a:xfrm>
            <a:off x="3621167" y="3042285"/>
            <a:ext cx="2838569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Used color coding to highlight geographic patterns in marginal work and the areas where they are most vulnerable.</a:t>
            </a:r>
            <a:endParaRPr lang="en-US" sz="1225" dirty="0"/>
          </a:p>
        </p:txBody>
      </p:sp>
      <p:sp>
        <p:nvSpPr>
          <p:cNvPr id="16" name="Shape 13"/>
          <p:cNvSpPr/>
          <p:nvPr/>
        </p:nvSpPr>
        <p:spPr>
          <a:xfrm>
            <a:off x="7490162" y="3602653"/>
            <a:ext cx="544354" cy="31075"/>
          </a:xfrm>
          <a:prstGeom prst="rect">
            <a:avLst/>
          </a:prstGeom>
          <a:solidFill>
            <a:srgbClr val="481782"/>
          </a:solidFill>
          <a:ln/>
        </p:spPr>
      </p:sp>
      <p:sp>
        <p:nvSpPr>
          <p:cNvPr id="17" name="Shape 14"/>
          <p:cNvSpPr/>
          <p:nvPr/>
        </p:nvSpPr>
        <p:spPr>
          <a:xfrm>
            <a:off x="7140238" y="344328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9644">
            <a:solidFill>
              <a:srgbClr val="48178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50370" y="3472339"/>
            <a:ext cx="1295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6"/>
          <p:cNvSpPr/>
          <p:nvPr/>
        </p:nvSpPr>
        <p:spPr>
          <a:xfrm>
            <a:off x="8170664" y="3477339"/>
            <a:ext cx="223266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Dashboards</a:t>
            </a:r>
            <a:endParaRPr lang="en-US" sz="1531" dirty="0"/>
          </a:p>
        </p:txBody>
      </p:sp>
      <p:sp>
        <p:nvSpPr>
          <p:cNvPr id="20" name="Text 17"/>
          <p:cNvSpPr/>
          <p:nvPr/>
        </p:nvSpPr>
        <p:spPr>
          <a:xfrm>
            <a:off x="8170664" y="3875842"/>
            <a:ext cx="2838569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Developed dynamic online platforms that policymakers and stakeholders can use to see data and trends with more granularity.</a:t>
            </a:r>
            <a:endParaRPr lang="en-US" sz="1225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67" y="5201126"/>
            <a:ext cx="7388066" cy="52169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573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52650" y="598527"/>
            <a:ext cx="10324981" cy="13585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49"/>
              </a:lnSpc>
              <a:buNone/>
            </a:pPr>
            <a:r>
              <a:rPr lang="en-US" sz="427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Examples of Data Visualisations for Marginal Workers in Tamil Nadu</a:t>
            </a:r>
            <a:endParaRPr lang="en-US" sz="4279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2391728"/>
            <a:ext cx="3224332" cy="19927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2650" y="4656177"/>
            <a:ext cx="3224332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Heat Map of Marginal Workers in Tamil Nadu</a:t>
            </a:r>
            <a:endParaRPr lang="en-US" sz="2139" dirty="0"/>
          </a:p>
        </p:txBody>
      </p:sp>
      <p:sp>
        <p:nvSpPr>
          <p:cNvPr id="7" name="Text 3"/>
          <p:cNvSpPr/>
          <p:nvPr/>
        </p:nvSpPr>
        <p:spPr>
          <a:xfrm>
            <a:off x="2152650" y="5552599"/>
            <a:ext cx="3224332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Shows the locations where marginal workers are most concentrated, highlighting the need for targeted policy interventions.</a:t>
            </a:r>
            <a:endParaRPr lang="en-US" sz="171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975" y="2391728"/>
            <a:ext cx="3224332" cy="199274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02975" y="4656177"/>
            <a:ext cx="3224332" cy="1018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Infographic on Marginal Workers in Tamil Nadu</a:t>
            </a:r>
            <a:endParaRPr lang="en-US" sz="2139" dirty="0"/>
          </a:p>
        </p:txBody>
      </p:sp>
      <p:sp>
        <p:nvSpPr>
          <p:cNvPr id="10" name="Text 5"/>
          <p:cNvSpPr/>
          <p:nvPr/>
        </p:nvSpPr>
        <p:spPr>
          <a:xfrm>
            <a:off x="5702975" y="5892165"/>
            <a:ext cx="3224332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Visually presents key data and statistics in a clear and compelling way to raise awareness about the urgent need for policy change.</a:t>
            </a:r>
            <a:endParaRPr lang="en-US" sz="171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3299" y="2391728"/>
            <a:ext cx="3224332" cy="199274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53299" y="4656177"/>
            <a:ext cx="3224332" cy="1018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Dashboard of Marginal Workers in Tamil Nadu</a:t>
            </a:r>
            <a:endParaRPr lang="en-US" sz="2139" dirty="0"/>
          </a:p>
        </p:txBody>
      </p:sp>
      <p:sp>
        <p:nvSpPr>
          <p:cNvPr id="13" name="Text 7"/>
          <p:cNvSpPr/>
          <p:nvPr/>
        </p:nvSpPr>
        <p:spPr>
          <a:xfrm>
            <a:off x="9253299" y="5892165"/>
            <a:ext cx="3224332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Allows policymakers to drill down into the data and see trends over time, making it easier to assess progress and identify gaps.</a:t>
            </a:r>
            <a:endParaRPr lang="en-US" sz="171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0D0A2C">
              <a:alpha val="75000"/>
            </a:srgbClr>
          </a:solidFill>
          <a:ln w="13097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75784" y="578882"/>
            <a:ext cx="7565231" cy="19734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80"/>
              </a:lnSpc>
              <a:buNone/>
            </a:pPr>
            <a:r>
              <a:rPr lang="en-US" sz="414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of Data Visualisation on Policy and Advocacy Efforts</a:t>
            </a:r>
            <a:endParaRPr lang="en-US" sz="4144" dirty="0"/>
          </a:p>
        </p:txBody>
      </p:sp>
      <p:sp>
        <p:nvSpPr>
          <p:cNvPr id="5" name="Shape 2"/>
          <p:cNvSpPr/>
          <p:nvPr/>
        </p:nvSpPr>
        <p:spPr>
          <a:xfrm>
            <a:off x="6275784" y="3032522"/>
            <a:ext cx="473631" cy="473631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097">
            <a:solidFill>
              <a:srgbClr val="48178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5450" y="3071932"/>
            <a:ext cx="11430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86" dirty="0"/>
          </a:p>
        </p:txBody>
      </p:sp>
      <p:sp>
        <p:nvSpPr>
          <p:cNvPr id="7" name="Text 4"/>
          <p:cNvSpPr/>
          <p:nvPr/>
        </p:nvSpPr>
        <p:spPr>
          <a:xfrm>
            <a:off x="6959918" y="3104912"/>
            <a:ext cx="2758440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0"/>
              </a:lnSpc>
              <a:buNone/>
            </a:pPr>
            <a:r>
              <a:rPr lang="en-US" sz="207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Awareness</a:t>
            </a:r>
            <a:endParaRPr lang="en-US" sz="2072" dirty="0"/>
          </a:p>
        </p:txBody>
      </p:sp>
      <p:sp>
        <p:nvSpPr>
          <p:cNvPr id="8" name="Text 5"/>
          <p:cNvSpPr/>
          <p:nvPr/>
        </p:nvSpPr>
        <p:spPr>
          <a:xfrm>
            <a:off x="6959918" y="3644265"/>
            <a:ext cx="2993231" cy="13468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2"/>
              </a:lnSpc>
              <a:buNone/>
            </a:pPr>
            <a:r>
              <a:rPr lang="en-US" sz="165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visualisation has helped to bring attention to the plight of marginal workers and the need for policy reforms.</a:t>
            </a:r>
            <a:endParaRPr lang="en-US" sz="1658" dirty="0"/>
          </a:p>
        </p:txBody>
      </p:sp>
      <p:sp>
        <p:nvSpPr>
          <p:cNvPr id="9" name="Shape 6"/>
          <p:cNvSpPr/>
          <p:nvPr/>
        </p:nvSpPr>
        <p:spPr>
          <a:xfrm>
            <a:off x="10163651" y="3032522"/>
            <a:ext cx="473631" cy="473631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097">
            <a:solidFill>
              <a:srgbClr val="48178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09027" y="3071932"/>
            <a:ext cx="18288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86" dirty="0"/>
          </a:p>
        </p:txBody>
      </p:sp>
      <p:sp>
        <p:nvSpPr>
          <p:cNvPr id="11" name="Text 8"/>
          <p:cNvSpPr/>
          <p:nvPr/>
        </p:nvSpPr>
        <p:spPr>
          <a:xfrm>
            <a:off x="10847784" y="3104912"/>
            <a:ext cx="2993231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0"/>
              </a:lnSpc>
              <a:buNone/>
            </a:pPr>
            <a:r>
              <a:rPr lang="en-US" sz="207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Decision-Making</a:t>
            </a:r>
            <a:endParaRPr lang="en-US" sz="2072" dirty="0"/>
          </a:p>
        </p:txBody>
      </p:sp>
      <p:sp>
        <p:nvSpPr>
          <p:cNvPr id="12" name="Text 9"/>
          <p:cNvSpPr/>
          <p:nvPr/>
        </p:nvSpPr>
        <p:spPr>
          <a:xfrm>
            <a:off x="10847784" y="3973116"/>
            <a:ext cx="2993231" cy="16835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2"/>
              </a:lnSpc>
              <a:buNone/>
            </a:pPr>
            <a:r>
              <a:rPr lang="en-US" sz="165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Policymakers now have more data-driven insights on how to better target interventions and improve the lives of marginal workers.</a:t>
            </a:r>
            <a:endParaRPr lang="en-US" sz="1658" dirty="0"/>
          </a:p>
        </p:txBody>
      </p:sp>
      <p:sp>
        <p:nvSpPr>
          <p:cNvPr id="13" name="Shape 10"/>
          <p:cNvSpPr/>
          <p:nvPr/>
        </p:nvSpPr>
        <p:spPr>
          <a:xfrm>
            <a:off x="6275784" y="6031587"/>
            <a:ext cx="473631" cy="473631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097">
            <a:solidFill>
              <a:srgbClr val="48178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4970" y="6070997"/>
            <a:ext cx="17526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86" dirty="0"/>
          </a:p>
        </p:txBody>
      </p:sp>
      <p:sp>
        <p:nvSpPr>
          <p:cNvPr id="15" name="Text 12"/>
          <p:cNvSpPr/>
          <p:nvPr/>
        </p:nvSpPr>
        <p:spPr>
          <a:xfrm>
            <a:off x="6959918" y="6103977"/>
            <a:ext cx="2987040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0"/>
              </a:lnSpc>
              <a:buNone/>
            </a:pPr>
            <a:r>
              <a:rPr lang="en-US" sz="207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Engaged Stakeholders</a:t>
            </a:r>
            <a:endParaRPr lang="en-US" sz="2072" dirty="0"/>
          </a:p>
        </p:txBody>
      </p:sp>
      <p:sp>
        <p:nvSpPr>
          <p:cNvPr id="16" name="Text 13"/>
          <p:cNvSpPr/>
          <p:nvPr/>
        </p:nvSpPr>
        <p:spPr>
          <a:xfrm>
            <a:off x="6959918" y="6643330"/>
            <a:ext cx="6881098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2"/>
              </a:lnSpc>
              <a:buNone/>
            </a:pPr>
            <a:r>
              <a:rPr lang="en-US" sz="165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NGOs, activists, and other stakeholders have been able to use data visualisation to mobilize support and advocacy efforts for marginal workers.</a:t>
            </a:r>
            <a:endParaRPr lang="en-US" sz="1658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127581"/>
          </a:xfrm>
          <a:prstGeom prst="rect">
            <a:avLst/>
          </a:prstGeom>
          <a:solidFill>
            <a:srgbClr val="0D0A2C">
              <a:alpha val="75000"/>
            </a:srgbClr>
          </a:solidFill>
          <a:ln w="9644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127581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11127581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621167" y="427673"/>
            <a:ext cx="649986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Future Directions</a:t>
            </a:r>
            <a:endParaRPr lang="en-US" sz="3062" dirty="0"/>
          </a:p>
        </p:txBody>
      </p:sp>
      <p:sp>
        <p:nvSpPr>
          <p:cNvPr id="7" name="Text 3"/>
          <p:cNvSpPr/>
          <p:nvPr/>
        </p:nvSpPr>
        <p:spPr>
          <a:xfrm>
            <a:off x="3621167" y="1302425"/>
            <a:ext cx="1866424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Call to Action</a:t>
            </a:r>
            <a:endParaRPr lang="en-US" sz="1837" dirty="0"/>
          </a:p>
        </p:txBody>
      </p:sp>
      <p:sp>
        <p:nvSpPr>
          <p:cNvPr id="8" name="Text 4"/>
          <p:cNvSpPr/>
          <p:nvPr/>
        </p:nvSpPr>
        <p:spPr>
          <a:xfrm>
            <a:off x="3621167" y="1749623"/>
            <a:ext cx="3348990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Urge policymakers to prioritize policy reforms that will help to protect and empower marginal workers in Tamil Nadu.</a:t>
            </a:r>
            <a:endParaRPr lang="en-US" sz="122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2670691"/>
            <a:ext cx="3348990" cy="31707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57110" y="1302425"/>
            <a:ext cx="23698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Continued Research</a:t>
            </a:r>
            <a:endParaRPr lang="en-US" sz="1837" dirty="0"/>
          </a:p>
        </p:txBody>
      </p:sp>
      <p:sp>
        <p:nvSpPr>
          <p:cNvPr id="11" name="Text 6"/>
          <p:cNvSpPr/>
          <p:nvPr/>
        </p:nvSpPr>
        <p:spPr>
          <a:xfrm>
            <a:off x="7357110" y="1749623"/>
            <a:ext cx="3659624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Further data collection and analysis is needed to refine our understanding of this group and their experiences.</a:t>
            </a:r>
            <a:endParaRPr lang="en-US" sz="122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110" y="2670691"/>
            <a:ext cx="3508177" cy="2905363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167" y="6191250"/>
            <a:ext cx="6620232" cy="45086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532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2023-09-30T11:37:12Z</dcterms:created>
  <dcterms:modified xsi:type="dcterms:W3CDTF">2023-09-30T11:40:25Z</dcterms:modified>
</cp:coreProperties>
</file>